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Medium"/>
      <p:regular r:id="rId15"/>
    </p:embeddedFon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Dominando o CSS: Uma Jornada do Básico ao Avançado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148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Bem-vindos! Prepare-se para transformar seus sites com CSS. Neste curso, exploraremos os fundamentos, técnicas avançadas e melhores práticas para criar layouts responsivos e interfaces atraentes. Você aprenderá a dar vida às suas ideias e construir sites esteticamente agradáveis.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2013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2089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184463"/>
            <a:ext cx="21681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Weslley Silva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5652"/>
            <a:ext cx="6599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Aula 1: Introdução ao CSS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CSS é a linguagem que controla a aparência dos seus sites. Neste módulo, aprenderemos seus fundamentos e como aplicá-lo ao HTML para criar estilos personalizados.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25829"/>
            <a:ext cx="3029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Definição e Importância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Adiciona estilo, layout e interatividade a páginas web.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Seletores e Estilos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Escolhe elementos e define propriedades visuais.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99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Aula 2: Modelo de Box e Display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9767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Entenda o box model, uma estrutura fundamental para o layout de elementos, e explore os diferentes tipos de display para controlar como elementos são exibidos na página.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64153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875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Modelo de Box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536638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Compreenda como elementos são estruturados com width, height, padding, margin.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64153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4875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Tipos de Display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536638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block, inline, inline-block para controlar o fluxo de elementos.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4200"/>
            <a:ext cx="8570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Aula 3: Posicionamento e Flexbox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66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Domine o posicionamento de elementos na página e introduza o Flexbox, um sistema poderoso para criar layouts responsivos e flexíveis.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Posicionamento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255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Controle a localização dos elementos na página com as propriedades position.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Flexbox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1255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Organize e alinha elementos com facilidade, criando layouts dinâmicos.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9751"/>
            <a:ext cx="6730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Aula 4: Design Responsivo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68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Aprenda como criar sites que se adaptam a diferentes dispositivos e tamanhos de tela, garantindo uma experiência perfeita para todos os usuários.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467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2262" y="455271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467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Media Queries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95812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Defina regras específicas para diferentes tamanhos de tela.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467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43939" y="455271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4467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Breakpoints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495812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Pontos de mudança no layout, para uma experiência otimizada em cada dispositivo.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90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Aula 5: Pseudo-classes e Animações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167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Adicione interatividade e dinamismo aos seus sites com pseudo-classes e animações CSS, tornando a experiência do usuário mais envolvente.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297680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5091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Pseudo-classes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58188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Altere o estilo de elementos com base em seu estado (hover, active, etc.).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4297680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28421" y="5091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Animações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228421" y="5581888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Crie transições e animações para elementos, tornando seu site mais interativo.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Aula 6: Grid Layout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83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Crie layouts complexos e organizados com o Grid Layout, ideal para organizar conteúdo em colunas e linhas, proporcionando um controle preciso sobre o arranjo dos elementos.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69325"/>
            <a:ext cx="2152055" cy="13069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73830" y="3757970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Fundamentos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57217" y="3886557"/>
            <a:ext cx="44822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Compreenda a estrutura de linhas e colunas.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077" y="448937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532948"/>
            <a:ext cx="4304109" cy="130694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73830" y="4959668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Áreas de Grid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33304" y="5250180"/>
            <a:ext cx="5151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Defina áreas específicas para organizar elementos.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63164" y="585299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896570"/>
            <a:ext cx="6456164" cy="130694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73711" y="6323290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Responsividade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09272" y="6613803"/>
            <a:ext cx="43994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Adapte layouts para diferentes dispositivos.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2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Aula 8: Projeto Final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16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Hora de colocar em prática tudo que aprendemos! Construa um projeto do zero, aplicando todos os conhecimentos adquiridos e construindo uma página responsiva.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1265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539371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Revisão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194328" y="3829883"/>
            <a:ext cx="52789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Revise as melhores práticas e conceitos aprendidos.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3080861" y="440436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453294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959668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Construção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68171" y="5250180"/>
            <a:ext cx="47201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Crie uma página responsiva para o seu projeto.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254704" y="582465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95324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28224" y="6379964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Aplicação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42014" y="6670477"/>
            <a:ext cx="47673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todos os conceitos aprendidos no curso.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2024-12-10T16:07:20Z</dcterms:created>
  <dcterms:modified xsi:type="dcterms:W3CDTF">2024-12-10T16:07:20Z</dcterms:modified>
</cp:coreProperties>
</file>